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7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F8AE"/>
    <a:srgbClr val="002060"/>
    <a:srgbClr val="FFFFCC"/>
    <a:srgbClr val="0B72D9"/>
    <a:srgbClr val="9AF36D"/>
    <a:srgbClr val="69F76C"/>
    <a:srgbClr val="3CE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5" d="100"/>
          <a:sy n="125" d="100"/>
        </p:scale>
        <p:origin x="1992" y="-1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5ecec9bcf9f79a19" providerId="LiveId" clId="{6219D09D-696B-4356-9B34-C9D2E1F096B6}"/>
    <pc:docChg chg="undo delSld modSld">
      <pc:chgData name="" userId="5ecec9bcf9f79a19" providerId="LiveId" clId="{6219D09D-696B-4356-9B34-C9D2E1F096B6}" dt="2023-11-09T03:23:01.516" v="327" actId="14100"/>
      <pc:docMkLst>
        <pc:docMk/>
      </pc:docMkLst>
      <pc:sldChg chg="addSp delSp modSp">
        <pc:chgData name="" userId="5ecec9bcf9f79a19" providerId="LiveId" clId="{6219D09D-696B-4356-9B34-C9D2E1F096B6}" dt="2023-11-09T03:23:01.516" v="327" actId="14100"/>
        <pc:sldMkLst>
          <pc:docMk/>
          <pc:sldMk cId="3841229829" sldId="257"/>
        </pc:sldMkLst>
        <pc:spChg chg="add mod">
          <ac:chgData name="" userId="5ecec9bcf9f79a19" providerId="LiveId" clId="{6219D09D-696B-4356-9B34-C9D2E1F096B6}" dt="2023-11-09T03:21:47.970" v="322" actId="1076"/>
          <ac:spMkLst>
            <pc:docMk/>
            <pc:sldMk cId="3841229829" sldId="257"/>
            <ac:spMk id="3" creationId="{BF0D6911-4941-4337-802E-4140FEB5092A}"/>
          </ac:spMkLst>
        </pc:spChg>
        <pc:spChg chg="del mod">
          <ac:chgData name="" userId="5ecec9bcf9f79a19" providerId="LiveId" clId="{6219D09D-696B-4356-9B34-C9D2E1F096B6}" dt="2023-11-09T03:21:10.283" v="319"/>
          <ac:spMkLst>
            <pc:docMk/>
            <pc:sldMk cId="3841229829" sldId="257"/>
            <ac:spMk id="4" creationId="{71D5686C-7638-45C5-A90D-8D7C7CF67D93}"/>
          </ac:spMkLst>
        </pc:spChg>
        <pc:spChg chg="add mod">
          <ac:chgData name="" userId="5ecec9bcf9f79a19" providerId="LiveId" clId="{6219D09D-696B-4356-9B34-C9D2E1F096B6}" dt="2023-11-09T03:22:21.058" v="324" actId="14100"/>
          <ac:spMkLst>
            <pc:docMk/>
            <pc:sldMk cId="3841229829" sldId="257"/>
            <ac:spMk id="5" creationId="{01CC3AF4-9F26-4C1F-861C-99978862C3E6}"/>
          </ac:spMkLst>
        </pc:spChg>
        <pc:spChg chg="mod">
          <ac:chgData name="" userId="5ecec9bcf9f79a19" providerId="LiveId" clId="{6219D09D-696B-4356-9B34-C9D2E1F096B6}" dt="2023-11-07T07:05:11.945" v="137" actId="20577"/>
          <ac:spMkLst>
            <pc:docMk/>
            <pc:sldMk cId="3841229829" sldId="257"/>
            <ac:spMk id="7" creationId="{00000000-0000-0000-0000-000000000000}"/>
          </ac:spMkLst>
        </pc:spChg>
        <pc:spChg chg="mod">
          <ac:chgData name="" userId="5ecec9bcf9f79a19" providerId="LiveId" clId="{6219D09D-696B-4356-9B34-C9D2E1F096B6}" dt="2023-11-07T09:12:51.869" v="263" actId="20577"/>
          <ac:spMkLst>
            <pc:docMk/>
            <pc:sldMk cId="3841229829" sldId="257"/>
            <ac:spMk id="8" creationId="{00000000-0000-0000-0000-000000000000}"/>
          </ac:spMkLst>
        </pc:spChg>
        <pc:spChg chg="mod ord">
          <ac:chgData name="" userId="5ecec9bcf9f79a19" providerId="LiveId" clId="{6219D09D-696B-4356-9B34-C9D2E1F096B6}" dt="2023-11-09T03:22:45.342" v="326"/>
          <ac:spMkLst>
            <pc:docMk/>
            <pc:sldMk cId="3841229829" sldId="257"/>
            <ac:spMk id="9" creationId="{00000000-0000-0000-0000-000000000000}"/>
          </ac:spMkLst>
        </pc:spChg>
        <pc:spChg chg="add mod">
          <ac:chgData name="" userId="5ecec9bcf9f79a19" providerId="LiveId" clId="{6219D09D-696B-4356-9B34-C9D2E1F096B6}" dt="2023-11-07T09:11:59.356" v="255" actId="20577"/>
          <ac:spMkLst>
            <pc:docMk/>
            <pc:sldMk cId="3841229829" sldId="257"/>
            <ac:spMk id="11" creationId="{03BDB6EA-2CE7-4AA2-9460-5A465B23A5C0}"/>
          </ac:spMkLst>
        </pc:spChg>
        <pc:picChg chg="add mod">
          <ac:chgData name="" userId="5ecec9bcf9f79a19" providerId="LiveId" clId="{6219D09D-696B-4356-9B34-C9D2E1F096B6}" dt="2023-11-09T03:23:01.516" v="327" actId="14100"/>
          <ac:picMkLst>
            <pc:docMk/>
            <pc:sldMk cId="3841229829" sldId="257"/>
            <ac:picMk id="12" creationId="{F28364CC-9DBC-4BD7-8DBA-3632337759ED}"/>
          </ac:picMkLst>
        </pc:picChg>
      </pc:sldChg>
      <pc:sldChg chg="addSp modSp del setBg">
        <pc:chgData name="" userId="5ecec9bcf9f79a19" providerId="LiveId" clId="{6219D09D-696B-4356-9B34-C9D2E1F096B6}" dt="2023-11-08T06:53:13.246" v="317" actId="2696"/>
        <pc:sldMkLst>
          <pc:docMk/>
          <pc:sldMk cId="3238801975" sldId="258"/>
        </pc:sldMkLst>
        <pc:spChg chg="add mod">
          <ac:chgData name="" userId="5ecec9bcf9f79a19" providerId="LiveId" clId="{6219D09D-696B-4356-9B34-C9D2E1F096B6}" dt="2023-11-07T07:17:28.595" v="226" actId="1076"/>
          <ac:spMkLst>
            <pc:docMk/>
            <pc:sldMk cId="3238801975" sldId="258"/>
            <ac:spMk id="3" creationId="{369A4B35-012A-4D99-BA61-E73EAF323F8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6401" cy="498475"/>
          </a:xfrm>
          <a:prstGeom prst="rect">
            <a:avLst/>
          </a:prstGeom>
        </p:spPr>
        <p:txBody>
          <a:bodyPr vert="horz" lIns="91414" tIns="45708" rIns="91414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276" y="2"/>
            <a:ext cx="2946401" cy="498475"/>
          </a:xfrm>
          <a:prstGeom prst="rect">
            <a:avLst/>
          </a:prstGeom>
        </p:spPr>
        <p:txBody>
          <a:bodyPr vert="horz" lIns="91414" tIns="45708" rIns="91414" bIns="45708" rtlCol="0"/>
          <a:lstStyle>
            <a:lvl1pPr algn="r">
              <a:defRPr sz="1200"/>
            </a:lvl1pPr>
          </a:lstStyle>
          <a:p>
            <a:fld id="{97D5391E-1FAE-4E0A-ACBF-9A94405D4E2A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1425"/>
            <a:ext cx="231616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8" rIns="91414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78375"/>
            <a:ext cx="5440363" cy="3910013"/>
          </a:xfrm>
          <a:prstGeom prst="rect">
            <a:avLst/>
          </a:prstGeom>
        </p:spPr>
        <p:txBody>
          <a:bodyPr vert="horz" lIns="91414" tIns="45708" rIns="91414" bIns="4570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31340"/>
            <a:ext cx="2946401" cy="498475"/>
          </a:xfrm>
          <a:prstGeom prst="rect">
            <a:avLst/>
          </a:prstGeom>
        </p:spPr>
        <p:txBody>
          <a:bodyPr vert="horz" lIns="91414" tIns="45708" rIns="91414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276" y="9431340"/>
            <a:ext cx="2946401" cy="498475"/>
          </a:xfrm>
          <a:prstGeom prst="rect">
            <a:avLst/>
          </a:prstGeom>
        </p:spPr>
        <p:txBody>
          <a:bodyPr vert="horz" lIns="91414" tIns="45708" rIns="91414" bIns="45708" rtlCol="0" anchor="b"/>
          <a:lstStyle>
            <a:lvl1pPr algn="r">
              <a:defRPr sz="1200"/>
            </a:lvl1pPr>
          </a:lstStyle>
          <a:p>
            <a:fld id="{E645FE51-4A21-4B9F-94BC-F01CCFA3EB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201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25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338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450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562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76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88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900" algn="l" defTabSz="914225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75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3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35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21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74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37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9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5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1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14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36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50858-9CB6-4FD7-8706-222996BA6CA0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A8D4D-E971-43F2-BA30-0B4023ED6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02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F8A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1380" y="115278"/>
            <a:ext cx="6486313" cy="876505"/>
          </a:xfrm>
          <a:solidFill>
            <a:schemeClr val="accent4">
              <a:lumMod val="20000"/>
              <a:lumOff val="80000"/>
            </a:schemeClr>
          </a:solidFill>
          <a:effectLst>
            <a:outerShdw blurRad="63500" dist="635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Autofit/>
          </a:bodyPr>
          <a:lstStyle/>
          <a:p>
            <a:r>
              <a:rPr lang="ja-JP" altLang="en-US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IZ UDPゴシック" panose="020B0400000000000000" pitchFamily="50" charset="-128"/>
              </a:rPr>
              <a:t>面会制限緩和の</a:t>
            </a:r>
            <a:r>
              <a:rPr lang="ja-JP" altLang="en-US" sz="4400" b="1" spc="-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IZ UDPゴシック" panose="020B0400000000000000" pitchFamily="50" charset="-128"/>
              </a:rPr>
              <a:t>お知らせ</a:t>
            </a:r>
          </a:p>
        </p:txBody>
      </p:sp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585" y="9340957"/>
            <a:ext cx="2484830" cy="49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/>
          <p:cNvSpPr txBox="1">
            <a:spLocks/>
          </p:cNvSpPr>
          <p:nvPr/>
        </p:nvSpPr>
        <p:spPr>
          <a:xfrm>
            <a:off x="146211" y="947370"/>
            <a:ext cx="6573907" cy="2095743"/>
          </a:xfrm>
          <a:prstGeom prst="rect">
            <a:avLst/>
          </a:prstGeom>
        </p:spPr>
        <p:txBody>
          <a:bodyPr vert="horz" lIns="89533" tIns="44767" rIns="89533" bIns="44767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１１月</a:t>
            </a:r>
            <a:r>
              <a:rPr lang="en-US" altLang="ja-JP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13</a:t>
            </a:r>
            <a:r>
              <a:rPr lang="ja-JP" altLang="en-US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en-US" altLang="ja-JP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sz="3200" b="1" u="sng" dirty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より</a:t>
            </a:r>
            <a:endParaRPr lang="en-US" altLang="ja-JP" sz="3200" b="1" u="sng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>
              <a:lnSpc>
                <a:spcPct val="150000"/>
              </a:lnSpc>
            </a:pPr>
            <a:r>
              <a:rPr lang="ja-JP" altLang="en-US" sz="2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新型コロナウイルス感染症予防のため　　　実施していた面会制限を</a:t>
            </a:r>
            <a:r>
              <a:rPr lang="ja-JP" altLang="en-US" sz="2800" b="1" u="sng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一部緩和</a:t>
            </a:r>
            <a:r>
              <a:rPr lang="ja-JP" altLang="en-US" sz="28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*</a:t>
            </a:r>
            <a:r>
              <a:rPr lang="ja-JP" altLang="en-US" sz="2800" b="1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します。</a:t>
            </a:r>
            <a:r>
              <a:rPr lang="ja-JP" altLang="en-US" sz="2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2800" b="1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52400" y="3094893"/>
            <a:ext cx="6573907" cy="53691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63500" dist="63500" dir="2700000" algn="tl" rotWithShape="0">
              <a:prstClr val="black">
                <a:alpha val="40000"/>
              </a:prstClr>
            </a:outerShdw>
          </a:effectLst>
        </p:spPr>
        <p:txBody>
          <a:bodyPr vert="horz" lIns="89533" tIns="44767" rIns="89533" bIns="44767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588"/>
              </a:spcBef>
            </a:pPr>
            <a:r>
              <a:rPr lang="ja-JP" altLang="en-US" sz="3600" b="1" spc="-98" dirty="0">
                <a:ln>
                  <a:solidFill>
                    <a:schemeClr val="accent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本館</a:t>
            </a:r>
            <a:r>
              <a:rPr lang="en-US" altLang="ja-JP" sz="3600" b="1" spc="-98" dirty="0">
                <a:ln>
                  <a:solidFill>
                    <a:schemeClr val="accent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</a:t>
            </a:r>
            <a:r>
              <a:rPr lang="ja-JP" altLang="en-US" sz="3600" b="1" spc="-98" dirty="0">
                <a:ln>
                  <a:solidFill>
                    <a:schemeClr val="accent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階正面玄関 案内カウンター</a:t>
            </a:r>
            <a:endParaRPr lang="en-US" altLang="ja-JP" sz="3600" b="1" spc="-98" dirty="0">
              <a:ln>
                <a:solidFill>
                  <a:schemeClr val="accent1"/>
                </a:solidFill>
              </a:ln>
              <a:solidFill>
                <a:schemeClr val="accent6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588"/>
              </a:spcBef>
            </a:pPr>
            <a:endParaRPr lang="en-US" altLang="ja-JP" b="1" u="sng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588"/>
              </a:spcBef>
            </a:pPr>
            <a:r>
              <a:rPr lang="en-US" altLang="ja-JP" b="1" u="sng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b="1" u="sng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体温の確認と新型コロナウイルス等の感染症罹患等に関する　　　　　　　　　　　問診へのご協力をお願いいたします。</a:t>
            </a: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b="1" spc="-98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588"/>
              </a:spcBef>
            </a:pPr>
            <a:r>
              <a:rPr lang="ja-JP" altLang="en-US" sz="1958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  </a:t>
            </a: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月曜日～土曜日（日祝日を除く）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  １４：００～１６：００の間で１５分以内</a:t>
            </a:r>
            <a:endParaRPr lang="en-US" altLang="ja-JP" sz="2000" b="1" spc="-98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  １週間に１回程度、１回１名（</a:t>
            </a:r>
            <a:r>
              <a:rPr lang="en-US" altLang="ja-JP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歳以上）</a:t>
            </a:r>
            <a:endParaRPr lang="en-US" altLang="ja-JP" sz="2000" b="1" spc="-98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◆  病棟の個室及びデイルームや多目的ホール等にて</a:t>
            </a:r>
            <a:endParaRPr lang="en-US" altLang="ja-JP" sz="2000" b="1" spc="-98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2000" b="1" spc="-98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◆  荷物のみお渡しの方も受付手続きをしてください</a:t>
            </a:r>
            <a:endParaRPr lang="en-US" altLang="ja-JP" sz="2000" b="1" spc="-98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尚、詳しくは病院ホームページをご覧ください。</a:t>
            </a:r>
            <a:r>
              <a:rPr lang="ja-JP" altLang="en-US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（</a:t>
            </a:r>
            <a:r>
              <a:rPr lang="en-US" altLang="ja-JP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QR</a:t>
            </a:r>
            <a:r>
              <a:rPr lang="ja-JP" altLang="en-US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コード）</a:t>
            </a:r>
            <a:endParaRPr lang="en-US" altLang="ja-JP" sz="1958" b="1" spc="-98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en-US" altLang="ja-JP" sz="16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5568113" y="9436813"/>
            <a:ext cx="1289887" cy="386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令和</a:t>
            </a:r>
            <a:r>
              <a:rPr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</a:t>
            </a:r>
            <a:r>
              <a:rPr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11</a:t>
            </a:r>
            <a:r>
              <a:rPr lang="ja-JP" altLang="en-US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月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9629" y="8581292"/>
            <a:ext cx="6339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＊　東館</a:t>
            </a:r>
            <a:r>
              <a:rPr kumimoji="1" lang="en-US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階病棟においては面会制限継続中です。</a:t>
            </a:r>
            <a:endParaRPr kumimoji="1" lang="en-US" altLang="ja-JP" sz="2000" b="1" spc="-98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＊　</a:t>
            </a:r>
            <a:r>
              <a:rPr kumimoji="1" lang="en-US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NICU</a:t>
            </a:r>
            <a:r>
              <a:rPr kumimoji="1" lang="ja-JP" altLang="en-US" sz="2000" b="1" spc="-98" dirty="0" err="1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kumimoji="1" lang="en-US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GCU</a:t>
            </a:r>
            <a:r>
              <a:rPr kumimoji="1"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</a:t>
            </a:r>
            <a:r>
              <a:rPr kumimoji="1" lang="ja-JP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本館</a:t>
            </a:r>
            <a:r>
              <a:rPr kumimoji="1" lang="en-US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5</a:t>
            </a:r>
            <a:r>
              <a:rPr kumimoji="1" lang="ja-JP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階</a:t>
            </a:r>
            <a:r>
              <a:rPr kumimoji="1" lang="en-US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</a:t>
            </a:r>
            <a:r>
              <a:rPr kumimoji="1" lang="ja-JP" altLang="ja-JP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病棟</a:t>
            </a:r>
            <a:r>
              <a:rPr kumimoji="1" lang="ja-JP" altLang="en-US" sz="2000" b="1" spc="-98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は、病棟にご確認ください。</a:t>
            </a:r>
            <a:endParaRPr kumimoji="1" lang="ja-JP" altLang="ja-JP" sz="2000" b="1" spc="-98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03BDB6EA-2CE7-4AA2-9460-5A465B23A5C0}"/>
              </a:ext>
            </a:extLst>
          </p:cNvPr>
          <p:cNvSpPr txBox="1">
            <a:spLocks/>
          </p:cNvSpPr>
          <p:nvPr/>
        </p:nvSpPr>
        <p:spPr>
          <a:xfrm>
            <a:off x="181381" y="3788979"/>
            <a:ext cx="6524220" cy="6140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vert="horz" lIns="89533" tIns="44767" rIns="89533" bIns="44767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588"/>
              </a:spcBef>
            </a:pPr>
            <a:r>
              <a:rPr lang="ja-JP" altLang="en-US" sz="2800" b="1" spc="-98" dirty="0">
                <a:ln>
                  <a:solidFill>
                    <a:schemeClr val="accent1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にて、受付手続きをお願いします。</a:t>
            </a:r>
            <a:endParaRPr lang="en-US" altLang="ja-JP" sz="3600" b="1" spc="-98" dirty="0">
              <a:ln>
                <a:solidFill>
                  <a:schemeClr val="accent1"/>
                </a:solidFill>
              </a:ln>
              <a:solidFill>
                <a:schemeClr val="accent6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矢印: 下 2">
            <a:extLst>
              <a:ext uri="{FF2B5EF4-FFF2-40B4-BE49-F238E27FC236}">
                <a16:creationId xmlns:a16="http://schemas.microsoft.com/office/drawing/2014/main" id="{BF0D6911-4941-4337-802E-4140FEB5092A}"/>
              </a:ext>
            </a:extLst>
          </p:cNvPr>
          <p:cNvSpPr/>
          <p:nvPr/>
        </p:nvSpPr>
        <p:spPr>
          <a:xfrm rot="10800000">
            <a:off x="6228849" y="6845665"/>
            <a:ext cx="428432" cy="1177873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2060"/>
              </a:solidFill>
              <a:highlight>
                <a:srgbClr val="000080"/>
              </a:highlight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1CC3AF4-9F26-4C1F-861C-99978862C3E6}"/>
              </a:ext>
            </a:extLst>
          </p:cNvPr>
          <p:cNvSpPr/>
          <p:nvPr/>
        </p:nvSpPr>
        <p:spPr>
          <a:xfrm>
            <a:off x="6159822" y="7888971"/>
            <a:ext cx="396686" cy="193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28364CC-9DBC-4BD7-8DBA-363233775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540" y="5633655"/>
            <a:ext cx="1145536" cy="113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29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赤味がかったオレンジ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</TotalTime>
  <Words>195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Theme</vt:lpstr>
      <vt:lpstr>面会制限緩和のお知らせ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面会者・来院者の皆様へ  面会の禁止について</dc:title>
  <dc:creator>NMS</dc:creator>
  <cp:lastModifiedBy>Nishiyama</cp:lastModifiedBy>
  <cp:revision>85</cp:revision>
  <cp:lastPrinted>2023-11-07T09:04:51Z</cp:lastPrinted>
  <dcterms:created xsi:type="dcterms:W3CDTF">2020-02-20T08:27:35Z</dcterms:created>
  <dcterms:modified xsi:type="dcterms:W3CDTF">2023-11-09T03:23:05Z</dcterms:modified>
</cp:coreProperties>
</file>